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5" d="100"/>
          <a:sy n="15" d="100"/>
        </p:scale>
        <p:origin x="1938" y="9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87</cp:revision>
  <cp:lastPrinted>2024-06-02T08:28:02Z</cp:lastPrinted>
  <dcterms:created xsi:type="dcterms:W3CDTF">2016-12-29T15:47:39Z</dcterms:created>
  <dcterms:modified xsi:type="dcterms:W3CDTF">2025-06-15T07:25:18Z</dcterms:modified>
</cp:coreProperties>
</file>