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047ADB-1018-E66A-C690-5E5ECEEE5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D989E8-A56D-54BE-644F-3B973C602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4991BA-0C82-2441-CB0B-068D313D3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CB1ADC-B76E-DC99-0A0B-D72D0DB17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A63B9C-FBF3-ED34-65E3-2D2769A14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A3DB39-003D-406D-1294-2F30F80B3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651E01-175B-4977-5CAC-46D3A08F2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60CEE9-130B-802B-15F3-9147CB518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65</cp:revision>
  <dcterms:created xsi:type="dcterms:W3CDTF">2016-12-29T16:17:13Z</dcterms:created>
  <dcterms:modified xsi:type="dcterms:W3CDTF">2025-06-15T07:24:58Z</dcterms:modified>
</cp:coreProperties>
</file>