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75CCC8-A7A4-F084-06B7-DC01CB297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3BA82F-BB20-493B-F6FB-9D16621AF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12D5FB-520B-35D2-F378-B66B79FAB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692EE3-9ABE-9844-F480-72EE4FE2F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247951-A2DF-43E4-F224-E436F5E19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316E40-867A-8E1F-3E2E-F3A539EA1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8610C0-C651-AE9E-8EBF-54EF5A50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64</cp:revision>
  <dcterms:created xsi:type="dcterms:W3CDTF">2016-12-29T16:17:13Z</dcterms:created>
  <dcterms:modified xsi:type="dcterms:W3CDTF">2025-06-15T07:23:23Z</dcterms:modified>
</cp:coreProperties>
</file>