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1116" y="990600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2895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" b="1145"/>
          <a:stretch/>
        </p:blipFill>
        <p:spPr bwMode="auto">
          <a:xfrm>
            <a:off x="0" y="-1"/>
            <a:ext cx="9154633" cy="13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505200" y="5562600"/>
            <a:ext cx="2286000" cy="304800"/>
          </a:xfrm>
          <a:prstGeom prst="roundRect">
            <a:avLst/>
          </a:prstGeom>
          <a:solidFill>
            <a:srgbClr val="6F54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2">
            <a:extLst>
              <a:ext uri="{FF2B5EF4-FFF2-40B4-BE49-F238E27FC236}">
                <a16:creationId xmlns:a16="http://schemas.microsoft.com/office/drawing/2014/main" id="{CAA5F135-5169-0F2C-5751-D265B4E07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" b="1145"/>
          <a:stretch/>
        </p:blipFill>
        <p:spPr bwMode="auto">
          <a:xfrm>
            <a:off x="0" y="-1"/>
            <a:ext cx="9154633" cy="13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2">
            <a:extLst>
              <a:ext uri="{FF2B5EF4-FFF2-40B4-BE49-F238E27FC236}">
                <a16:creationId xmlns:a16="http://schemas.microsoft.com/office/drawing/2014/main" id="{E6190B35-000F-12ED-4E6C-2BC83F35F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" b="1145"/>
          <a:stretch/>
        </p:blipFill>
        <p:spPr bwMode="auto">
          <a:xfrm>
            <a:off x="0" y="-1"/>
            <a:ext cx="9154633" cy="13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2">
            <a:extLst>
              <a:ext uri="{FF2B5EF4-FFF2-40B4-BE49-F238E27FC236}">
                <a16:creationId xmlns:a16="http://schemas.microsoft.com/office/drawing/2014/main" id="{583B7C1C-58C8-B441-3F9C-15E65882D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" b="1145"/>
          <a:stretch/>
        </p:blipFill>
        <p:spPr bwMode="auto">
          <a:xfrm>
            <a:off x="0" y="-1"/>
            <a:ext cx="9154633" cy="13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2">
            <a:extLst>
              <a:ext uri="{FF2B5EF4-FFF2-40B4-BE49-F238E27FC236}">
                <a16:creationId xmlns:a16="http://schemas.microsoft.com/office/drawing/2014/main" id="{E56CA76C-D3A4-6B6D-7657-BE668DD84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" b="1145"/>
          <a:stretch/>
        </p:blipFill>
        <p:spPr bwMode="auto">
          <a:xfrm>
            <a:off x="0" y="-1"/>
            <a:ext cx="9154633" cy="13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A58C65-4835-EFFC-A392-E99713CDC258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59BECA6-8E5A-1B44-221B-79EA06311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" b="1145"/>
          <a:stretch/>
        </p:blipFill>
        <p:spPr bwMode="auto">
          <a:xfrm>
            <a:off x="0" y="-1"/>
            <a:ext cx="9154633" cy="13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2">
            <a:extLst>
              <a:ext uri="{FF2B5EF4-FFF2-40B4-BE49-F238E27FC236}">
                <a16:creationId xmlns:a16="http://schemas.microsoft.com/office/drawing/2014/main" id="{C9A2800E-77CC-D8FC-B38E-E9466FEC8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" b="1145"/>
          <a:stretch/>
        </p:blipFill>
        <p:spPr bwMode="auto">
          <a:xfrm>
            <a:off x="0" y="-1"/>
            <a:ext cx="9154633" cy="13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2">
            <a:extLst>
              <a:ext uri="{FF2B5EF4-FFF2-40B4-BE49-F238E27FC236}">
                <a16:creationId xmlns:a16="http://schemas.microsoft.com/office/drawing/2014/main" id="{7BCBDA95-1FAE-0AE3-FFB8-D35F5C6CB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" b="1145"/>
          <a:stretch/>
        </p:blipFill>
        <p:spPr bwMode="auto">
          <a:xfrm>
            <a:off x="0" y="-1"/>
            <a:ext cx="9154633" cy="13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 B Nazaniد</vt:lpstr>
      <vt:lpstr>A Iranian Sans</vt:lpstr>
      <vt:lpstr>Arial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16</cp:revision>
  <dcterms:created xsi:type="dcterms:W3CDTF">2016-12-29T16:17:13Z</dcterms:created>
  <dcterms:modified xsi:type="dcterms:W3CDTF">2024-06-02T08:58:50Z</dcterms:modified>
</cp:coreProperties>
</file>