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23" d="100"/>
          <a:sy n="23" d="100"/>
        </p:scale>
        <p:origin x="1770" y="18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610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.......</a:t>
            </a:r>
            <a:endParaRPr lang="ar-IQ" sz="4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7254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7254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  <a:solidFill>
            <a:srgbClr val="826D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  <a:solidFill>
            <a:srgbClr val="826D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  <a:solidFill>
            <a:srgbClr val="826D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solidFill>
            <a:srgbClr val="826D5A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7521616"/>
            <a:ext cx="2839253" cy="860384"/>
          </a:xfrm>
          <a:prstGeom prst="roundRect">
            <a:avLst/>
          </a:prstGeom>
          <a:solidFill>
            <a:srgbClr val="826D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1580646" y="67818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1" b="1941"/>
          <a:stretch/>
        </p:blipFill>
        <p:spPr bwMode="auto">
          <a:xfrm>
            <a:off x="0" y="0"/>
            <a:ext cx="22860000" cy="3347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15586" y="3485124"/>
            <a:ext cx="15820213" cy="3753876"/>
          </a:xfrm>
          <a:prstGeom prst="roundRect">
            <a:avLst/>
          </a:prstGeom>
          <a:solidFill>
            <a:srgbClr val="826D5A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96663" y="7499340"/>
            <a:ext cx="4775537" cy="922129"/>
          </a:xfrm>
          <a:prstGeom prst="roundRect">
            <a:avLst/>
          </a:prstGeom>
          <a:solidFill>
            <a:srgbClr val="826D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3600" dirty="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en-US" sz="3600" b="1" dirty="0">
                <a:solidFill>
                  <a:schemeClr val="tx1"/>
                </a:solidFill>
                <a:cs typeface="B Lotus" panose="00000400000000000000" pitchFamily="2" charset="-78"/>
              </a:rPr>
              <a:t>LAW08</a:t>
            </a:r>
            <a:endParaRPr lang="en-US" sz="3600" dirty="0">
              <a:solidFill>
                <a:schemeClr val="tx1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257</Words>
  <Application>Microsoft Office PowerPoint</Application>
  <PresentationFormat>Custom</PresentationFormat>
  <Paragraphs>33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DELL</cp:lastModifiedBy>
  <cp:revision>24</cp:revision>
  <cp:lastPrinted>2024-06-02T08:28:02Z</cp:lastPrinted>
  <dcterms:created xsi:type="dcterms:W3CDTF">2016-12-29T15:47:39Z</dcterms:created>
  <dcterms:modified xsi:type="dcterms:W3CDTF">2024-06-02T08:55:45Z</dcterms:modified>
</cp:coreProperties>
</file>